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3" r:id="rId6"/>
    <p:sldId id="270" r:id="rId7"/>
    <p:sldId id="268" r:id="rId8"/>
    <p:sldId id="269" r:id="rId9"/>
    <p:sldId id="267" r:id="rId10"/>
    <p:sldId id="257" r:id="rId11"/>
    <p:sldId id="258" r:id="rId12"/>
    <p:sldId id="259" r:id="rId13"/>
    <p:sldId id="260" r:id="rId14"/>
    <p:sldId id="261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21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6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4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7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7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5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keaway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6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icl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Macintosh PowerPoint</Application>
  <PresentationFormat>On-screen Show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Wall</dc:creator>
  <cp:lastModifiedBy>Jacob Wall</cp:lastModifiedBy>
  <cp:revision>7</cp:revision>
  <dcterms:created xsi:type="dcterms:W3CDTF">2014-06-30T01:37:12Z</dcterms:created>
  <dcterms:modified xsi:type="dcterms:W3CDTF">2014-06-30T14:56:21Z</dcterms:modified>
</cp:coreProperties>
</file>